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8A9B6-D659-7106-721A-1B692C559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DE4A6FE-6FD7-8F6C-C712-A369C8ED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8BFA1E-32C3-77A3-58BA-8F3A6729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1F691D-605A-3C4E-B0F6-980914CA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8E473F-9200-7B51-F56E-90A8C28C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4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5D544-4489-C6A1-D4B3-20A0732D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AF608F7-3435-C6FE-A5D5-36946003E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029F19-0D5E-20B4-15C4-E1963F94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7BB63F-8D7D-565D-051B-647FCCCB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F241B4-3A7E-1689-545A-E8C49EE3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92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900C454-3358-99F2-D9C9-BDE744791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5E8CE48-8732-9DAB-5410-90655421D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A4F6D5-82A1-FB2B-7326-A27ECE9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1FB98-BFB4-A164-4E41-1982F1F0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5D6A68-18CC-E6A0-A030-28A58089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91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8D87F5-24F3-473C-13C1-260CBB13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3AC2FA-1C03-71D3-1F47-E15650BF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F15EFB-D914-37E2-2499-E21F259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9D780-E161-33FA-88EF-1306A61F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C9D3E7-691C-272B-E0A0-2E6A8E36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92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D79E9-A0AE-8FCE-406C-04E475FB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58248F-BACF-9507-26FE-E788B496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F788AC-1C52-8EA0-8496-8CBF37E9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994710-0B04-6BE1-8EC5-993D55F7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B2CDF8-773F-5709-B57E-14A7A061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11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E2676B-BE4D-4C52-7F27-D2A47FFE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8232BC-E2AF-2DAA-DB89-0EFEDCA65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A6BE9A-6061-FA06-95A7-C3BF1FCD5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EBBE47-A61C-DE9C-36C6-A8D89A95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25087CF-B06D-EEED-BCCD-68B0EDBC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490BF60-4B30-DF32-5D09-E0EC9D3A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19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D148A6-2EE3-460A-859B-47F6C89E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BD8C08-EE4C-CB1C-7301-E867D1C50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A83107B-DC91-6092-116A-90DDACE61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2906462-16B2-5849-B7C9-F07D9448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D66A6C-2493-A558-8448-F01D39E05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78D7BA4-CD41-F012-D59C-A8050A6E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95A2B7E-1290-77C0-58E3-40C09612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D24F61-62D8-D47E-63FD-5D3C127F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207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15157-AB9F-55EF-0176-6ABC9147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E31D0C9-697E-A954-87FD-5BD30791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0BE18EB-1428-7F56-9338-01F1DEDE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3F5DE2C-C65A-3463-EAB7-2C9360283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19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58C6F87-A8C5-9B05-9460-63D79A8F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32B7ED1-79FC-61AE-2239-07635575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2BABA8-CE2B-AED4-A9E2-678420BE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28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E6EB1-26CF-8425-2D1F-984E2759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9818A-CCAC-9863-73B3-31D311F2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605543-3D27-3263-4039-5DEEECF2D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A7DF821-47F4-CC73-4252-31813142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6B1D5D-249C-A299-B407-55866C44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6D342C-4F02-A4A1-001C-C831E050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14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7D8C55-7280-2AF7-7157-C9B86C20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0A0004-F426-60D0-DD96-4EF252321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4E0559-C4A4-02A4-2B3A-444D17B7D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76796B-1D77-E487-C20A-6AAEEFD7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F5A7E-CC41-F81B-6A04-D7201BBF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4F4B96-2C57-93F3-D381-8E3DC1A6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96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3BC7FCE-4B5C-394A-573B-C863B4B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32C3EA-7D9F-AB69-2932-FF2C6A757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C359E-28F1-A17D-9FA3-9E7825165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8058E-883A-4F80-AD75-900B669D9A49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1455F-54B0-29F9-E56A-4A5C746F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C7EC217-24DF-AB98-647E-DD4BDBEAF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26623-5DD8-4323-985A-59BAE4D1B0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48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1A18D73E-79E4-C51A-F732-7156A4751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C6CDFC48-1D96-AF2A-8E51-5C749881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FA688F06-6A18-1804-27C5-C06BA7CB9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0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02D5954D-92A6-7DF1-CEA0-ADF23C9E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BBD55FEE-43F7-9635-EDB3-147F6A587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5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8D4A0AEE-572C-A32D-426D-19EDD820B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C905F10C-EB49-4C42-A7C7-BF2B54CE5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0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3106FA48-AF69-C9BE-92D9-958D6E3D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60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E820AC96-C16C-EAD4-45A8-43481B131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図 3" descr="ダイアグラム, ベン図表&#10;&#10;自動的に生成された説明">
            <a:extLst>
              <a:ext uri="{FF2B5EF4-FFF2-40B4-BE49-F238E27FC236}">
                <a16:creationId xmlns:a16="http://schemas.microsoft.com/office/drawing/2014/main" id="{D7B8F239-2373-886F-9D19-DCA9446B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0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88B7D6D3-46A2-AE7E-5069-974F0335A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1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4D7E9BF3-48F4-F8FF-CF74-EDEEF0C4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0EE7A4E-C57F-61B5-7119-6921E3272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2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8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ロゴ&#10;&#10;自動的に生成された説明">
            <a:extLst>
              <a:ext uri="{FF2B5EF4-FFF2-40B4-BE49-F238E27FC236}">
                <a16:creationId xmlns:a16="http://schemas.microsoft.com/office/drawing/2014/main" id="{1BBE3E91-9213-EF8A-1EEE-87EE572C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, メール&#10;&#10;自動的に生成された説明">
            <a:extLst>
              <a:ext uri="{FF2B5EF4-FFF2-40B4-BE49-F238E27FC236}">
                <a16:creationId xmlns:a16="http://schemas.microsoft.com/office/drawing/2014/main" id="{386FF18B-DFEE-EED4-F11D-D9E90E31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99E50C1-8EBA-A84D-8B82-276343E0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, 座る, テーブル, 男 が含まれている画像&#10;&#10;自動的に生成された説明">
            <a:extLst>
              <a:ext uri="{FF2B5EF4-FFF2-40B4-BE49-F238E27FC236}">
                <a16:creationId xmlns:a16="http://schemas.microsoft.com/office/drawing/2014/main" id="{92A817DB-82C6-B852-65DB-2C26612D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D057F96-8684-3C2C-3D02-C28742BEF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8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156C3AD2-33EE-5109-CF29-7D9ECAF6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EA2602F2-6BA7-A9A8-F757-0333E8334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90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ワイド画面</PresentationFormat>
  <Paragraphs>0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本橋美涼</dc:creator>
  <cp:lastModifiedBy>本橋美涼</cp:lastModifiedBy>
  <cp:revision>2</cp:revision>
  <dcterms:created xsi:type="dcterms:W3CDTF">2022-06-27T16:09:57Z</dcterms:created>
  <dcterms:modified xsi:type="dcterms:W3CDTF">2022-06-28T00:53:41Z</dcterms:modified>
</cp:coreProperties>
</file>